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56" r:id="rId6"/>
    <p:sldId id="263" r:id="rId7"/>
    <p:sldId id="275" r:id="rId8"/>
    <p:sldId id="277" r:id="rId9"/>
    <p:sldId id="260" r:id="rId10"/>
    <p:sldId id="261" r:id="rId11"/>
    <p:sldId id="278" r:id="rId12"/>
    <p:sldId id="279" r:id="rId13"/>
    <p:sldId id="258" r:id="rId14"/>
  </p:sldIdLst>
  <p:sldSz cx="12192000" cy="6858000"/>
  <p:notesSz cx="6858000" cy="91440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>
      <p:cViewPr varScale="1">
        <p:scale>
          <a:sx n="86" d="100"/>
          <a:sy n="86" d="100"/>
        </p:scale>
        <p:origin x="562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7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0A1E5AA1-0E78-4976-BAB8-D66FD87B8CA1}" type="datetime1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כ"ה/ניסן/תש"ף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950AD62A-9EE1-43E3-A7E5-D268F71DF3EB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CE6EF3D-7F2E-4BB3-8BE4-9CCEF19DAFF0}" type="datetime1">
              <a:rPr lang="he-IL" smtClean="0"/>
              <a:pPr/>
              <a:t>כ"ה/ניסן/תש"ף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534C2EF-8A97-4DAF-B099-E567883644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he-IL" smtClean="0"/>
              <a:pPr/>
              <a:t>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31674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FD1F0-B356-4BC0-961C-8DE723223E3B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6066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he-IL" smtClean="0"/>
              <a:pPr/>
              <a:t>10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5481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 flipH="1"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743200" y="533400"/>
            <a:ext cx="8458200" cy="1828800"/>
          </a:xfrm>
        </p:spPr>
        <p:txBody>
          <a:bodyPr rtlCol="1" anchor="b">
            <a:normAutofit/>
          </a:bodyPr>
          <a:lstStyle>
            <a:lvl1pPr algn="r" rtl="1">
              <a:defRPr sz="4400"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4114800" y="2438400"/>
            <a:ext cx="7086600" cy="9144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he-IL" noProof="0"/>
              <a:t>לחץ כדי לערוך סגנון כותרת משנה של תבנית בסיס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שתי תמונו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85981" y="5791200"/>
            <a:ext cx="8115419" cy="701674"/>
          </a:xfrm>
        </p:spPr>
        <p:txBody>
          <a:bodyPr vert="horz" lIns="91440" tIns="45720" rIns="91440" bIns="45720" rtlCol="1" anchor="b">
            <a:normAutofit/>
          </a:bodyPr>
          <a:lstStyle>
            <a:lvl1pPr algn="r" rtl="1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7" name="צורה חופשית 5"/>
          <p:cNvSpPr>
            <a:spLocks/>
          </p:cNvSpPr>
          <p:nvPr/>
        </p:nvSpPr>
        <p:spPr bwMode="gray">
          <a:xfrm>
            <a:off x="27432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/>
          </a:p>
        </p:txBody>
      </p:sp>
      <p:sp>
        <p:nvSpPr>
          <p:cNvPr id="15" name="מציין מיקום של תמונה 14" descr="מציין מיקום ריק להוספת תמונה. לחץ על מציין המיקום ובחר את התמונה שברצונך להוסיף"/>
          <p:cNvSpPr>
            <a:spLocks noGrp="1"/>
          </p:cNvSpPr>
          <p:nvPr>
            <p:ph type="pic" sz="quarter" idx="13"/>
          </p:nvPr>
        </p:nvSpPr>
        <p:spPr>
          <a:xfrm>
            <a:off x="29736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1">
            <a:noAutofit/>
          </a:bodyPr>
          <a:lstStyle>
            <a:lvl1pPr marL="0" indent="0" algn="ctr" rtl="1">
              <a:buNone/>
              <a:defRPr/>
            </a:lvl1pPr>
          </a:lstStyle>
          <a:p>
            <a:pPr rtl="1"/>
            <a:r>
              <a:rPr lang="he-IL" noProof="0"/>
              <a:t>לחץ על הסמל כדי להוסיף תמונה</a:t>
            </a:r>
            <a:endParaRPr lang="he-IL" noProof="0" dirty="0"/>
          </a:p>
        </p:txBody>
      </p:sp>
      <p:sp>
        <p:nvSpPr>
          <p:cNvPr id="17" name="מציין מיקום טקסט 16"/>
          <p:cNvSpPr>
            <a:spLocks noGrp="1"/>
          </p:cNvSpPr>
          <p:nvPr>
            <p:ph type="body" sz="quarter" idx="14"/>
          </p:nvPr>
        </p:nvSpPr>
        <p:spPr>
          <a:xfrm>
            <a:off x="3085982" y="5181600"/>
            <a:ext cx="3566160" cy="493776"/>
          </a:xfrm>
        </p:spPr>
        <p:txBody>
          <a:bodyPr rtlCol="1">
            <a:normAutofit/>
          </a:bodyPr>
          <a:lstStyle>
            <a:lvl1pPr marL="0" indent="0" algn="r" rtl="1">
              <a:buNone/>
              <a:defRPr sz="1800"/>
            </a:lvl1pPr>
            <a:lvl2pPr marL="0" indent="0" algn="r" rtl="1">
              <a:spcBef>
                <a:spcPts val="1200"/>
              </a:spcBef>
              <a:buNone/>
              <a:defRPr sz="1800"/>
            </a:lvl2pPr>
            <a:lvl3pPr marL="0" indent="0" algn="r" rtl="1">
              <a:spcBef>
                <a:spcPts val="1200"/>
              </a:spcBef>
              <a:buNone/>
              <a:defRPr sz="1800"/>
            </a:lvl3pPr>
            <a:lvl4pPr marL="0" indent="0" algn="r" rtl="1">
              <a:spcBef>
                <a:spcPts val="1200"/>
              </a:spcBef>
              <a:buNone/>
              <a:defRPr sz="1800"/>
            </a:lvl4pPr>
            <a:lvl5pPr marL="0" indent="0" algn="r" rtl="1">
              <a:spcBef>
                <a:spcPts val="1200"/>
              </a:spcBef>
              <a:buNone/>
              <a:defRPr sz="1800"/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18" name="צורה חופשית 5"/>
          <p:cNvSpPr>
            <a:spLocks/>
          </p:cNvSpPr>
          <p:nvPr/>
        </p:nvSpPr>
        <p:spPr bwMode="gray">
          <a:xfrm>
            <a:off x="72813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/>
          </a:p>
        </p:txBody>
      </p:sp>
      <p:sp>
        <p:nvSpPr>
          <p:cNvPr id="19" name="מציין מיקום של תמונה 18" descr="מציין מיקום ריק להוספת תמונה. לחץ על מציין המיקום ובחר את התמונה שברצונך להוסיף"/>
          <p:cNvSpPr>
            <a:spLocks noGrp="1"/>
          </p:cNvSpPr>
          <p:nvPr>
            <p:ph type="pic" sz="quarter" idx="15"/>
          </p:nvPr>
        </p:nvSpPr>
        <p:spPr>
          <a:xfrm>
            <a:off x="75117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1">
            <a:noAutofit/>
          </a:bodyPr>
          <a:lstStyle>
            <a:lvl1pPr marL="0" indent="0" algn="ctr" rtl="1">
              <a:buNone/>
              <a:defRPr/>
            </a:lvl1pPr>
          </a:lstStyle>
          <a:p>
            <a:pPr rtl="1"/>
            <a:r>
              <a:rPr lang="he-IL" noProof="0"/>
              <a:t>לחץ על הסמל כדי להוסיף תמונה</a:t>
            </a:r>
            <a:endParaRPr lang="he-IL" noProof="0" dirty="0"/>
          </a:p>
        </p:txBody>
      </p:sp>
      <p:sp>
        <p:nvSpPr>
          <p:cNvPr id="20" name="מציין מיקום טקסט 16"/>
          <p:cNvSpPr>
            <a:spLocks noGrp="1"/>
          </p:cNvSpPr>
          <p:nvPr>
            <p:ph type="body" sz="quarter" idx="16"/>
          </p:nvPr>
        </p:nvSpPr>
        <p:spPr>
          <a:xfrm>
            <a:off x="7624115" y="5181600"/>
            <a:ext cx="3566160" cy="493776"/>
          </a:xfrm>
        </p:spPr>
        <p:txBody>
          <a:bodyPr rtlCol="1">
            <a:normAutofit/>
          </a:bodyPr>
          <a:lstStyle>
            <a:lvl1pPr marL="0" indent="0" algn="r" rtl="1">
              <a:buNone/>
              <a:defRPr sz="1800"/>
            </a:lvl1pPr>
            <a:lvl2pPr marL="0" indent="0" algn="r" rtl="1">
              <a:spcBef>
                <a:spcPts val="1200"/>
              </a:spcBef>
              <a:buNone/>
              <a:defRPr sz="1800"/>
            </a:lvl2pPr>
            <a:lvl3pPr marL="0" indent="0" algn="r" rtl="1">
              <a:spcBef>
                <a:spcPts val="1200"/>
              </a:spcBef>
              <a:buNone/>
              <a:defRPr sz="1800"/>
            </a:lvl3pPr>
            <a:lvl4pPr marL="0" indent="0" algn="r" rtl="1">
              <a:spcBef>
                <a:spcPts val="1200"/>
              </a:spcBef>
              <a:buNone/>
              <a:defRPr sz="1800"/>
            </a:lvl4pPr>
            <a:lvl5pPr marL="0" indent="0" algn="r" rtl="1">
              <a:spcBef>
                <a:spcPts val="1200"/>
              </a:spcBef>
              <a:buNone/>
              <a:defRPr sz="1800"/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שלוש תמונו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48000" y="5305424"/>
            <a:ext cx="8104083" cy="579921"/>
          </a:xfrm>
        </p:spPr>
        <p:txBody>
          <a:bodyPr rtlCol="1">
            <a:normAutofit/>
          </a:bodyPr>
          <a:lstStyle>
            <a:lvl1pPr algn="r" rtl="1">
              <a:defRPr sz="2400">
                <a:solidFill>
                  <a:schemeClr val="accent1"/>
                </a:solidFill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7" name="צורה חופשית 5"/>
          <p:cNvSpPr>
            <a:spLocks/>
          </p:cNvSpPr>
          <p:nvPr/>
        </p:nvSpPr>
        <p:spPr bwMode="gray">
          <a:xfrm>
            <a:off x="6096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/>
          </a:p>
        </p:txBody>
      </p:sp>
      <p:sp>
        <p:nvSpPr>
          <p:cNvPr id="15" name="מציין מיקום של תמונה 14" descr="מציין מיקום ריק להוספת תמונה. לחץ על מציין המיקום ובחר את התמונה שברצונך להוסיף"/>
          <p:cNvSpPr>
            <a:spLocks noGrp="1"/>
          </p:cNvSpPr>
          <p:nvPr>
            <p:ph type="pic" sz="quarter" idx="13"/>
          </p:nvPr>
        </p:nvSpPr>
        <p:spPr>
          <a:xfrm>
            <a:off x="6325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1">
            <a:noAutofit/>
          </a:bodyPr>
          <a:lstStyle>
            <a:lvl1pPr marL="0" indent="0" algn="ctr" rtl="1">
              <a:buNone/>
              <a:defRPr/>
            </a:lvl1pPr>
          </a:lstStyle>
          <a:p>
            <a:pPr rtl="1"/>
            <a:r>
              <a:rPr lang="he-IL" noProof="0"/>
              <a:t>לחץ על הסמל כדי להוסיף תמונה</a:t>
            </a:r>
            <a:endParaRPr lang="he-IL" noProof="0" dirty="0"/>
          </a:p>
        </p:txBody>
      </p:sp>
      <p:sp>
        <p:nvSpPr>
          <p:cNvPr id="18" name="צורה חופשית 5"/>
          <p:cNvSpPr>
            <a:spLocks/>
          </p:cNvSpPr>
          <p:nvPr/>
        </p:nvSpPr>
        <p:spPr bwMode="gray">
          <a:xfrm>
            <a:off x="2800258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/>
          </a:p>
        </p:txBody>
      </p:sp>
      <p:sp>
        <p:nvSpPr>
          <p:cNvPr id="19" name="מציין מיקום של תמונה 18" descr="מציין מיקום ריק להוספת תמונה. לחץ על מציין המיקום ובחר את התמונה שברצונך להוסיף"/>
          <p:cNvSpPr>
            <a:spLocks noGrp="1"/>
          </p:cNvSpPr>
          <p:nvPr>
            <p:ph type="pic" sz="quarter" idx="15"/>
          </p:nvPr>
        </p:nvSpPr>
        <p:spPr>
          <a:xfrm>
            <a:off x="2982410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1">
            <a:noAutofit/>
          </a:bodyPr>
          <a:lstStyle>
            <a:lvl1pPr marL="0" indent="0" algn="ctr" rtl="1">
              <a:buNone/>
              <a:defRPr/>
            </a:lvl1pPr>
          </a:lstStyle>
          <a:p>
            <a:pPr rtl="1"/>
            <a:r>
              <a:rPr lang="he-IL" noProof="0"/>
              <a:t>לחץ על הסמל כדי להוסיף תמונה</a:t>
            </a:r>
            <a:endParaRPr lang="he-IL" noProof="0" dirty="0"/>
          </a:p>
        </p:txBody>
      </p:sp>
      <p:sp>
        <p:nvSpPr>
          <p:cNvPr id="12" name="צורה חופשית 5"/>
          <p:cNvSpPr>
            <a:spLocks/>
          </p:cNvSpPr>
          <p:nvPr/>
        </p:nvSpPr>
        <p:spPr bwMode="gray">
          <a:xfrm>
            <a:off x="2800258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/>
          </a:p>
        </p:txBody>
      </p:sp>
      <p:sp>
        <p:nvSpPr>
          <p:cNvPr id="13" name="מציין מיקום של תמונה 12" descr="מציין מיקום ריק להוספת תמונה. לחץ על מציין המיקום ובחר את התמונה שברצונך להוסיף"/>
          <p:cNvSpPr>
            <a:spLocks noGrp="1"/>
          </p:cNvSpPr>
          <p:nvPr>
            <p:ph type="pic" sz="quarter" idx="16"/>
          </p:nvPr>
        </p:nvSpPr>
        <p:spPr>
          <a:xfrm>
            <a:off x="2982410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1">
            <a:noAutofit/>
          </a:bodyPr>
          <a:lstStyle>
            <a:lvl1pPr marL="0" indent="0" algn="ctr" rtl="1">
              <a:buNone/>
              <a:defRPr/>
            </a:lvl1pPr>
          </a:lstStyle>
          <a:p>
            <a:pPr rtl="1"/>
            <a:r>
              <a:rPr lang="he-IL" noProof="0"/>
              <a:t>לחץ על הסמל כדי להוסיף תמונה</a:t>
            </a:r>
            <a:endParaRPr lang="he-IL" noProof="0" dirty="0"/>
          </a:p>
        </p:txBody>
      </p:sp>
      <p:sp>
        <p:nvSpPr>
          <p:cNvPr id="17" name="מציין מיקום טקסט 16"/>
          <p:cNvSpPr>
            <a:spLocks noGrp="1"/>
          </p:cNvSpPr>
          <p:nvPr>
            <p:ph type="body" sz="quarter" idx="14"/>
          </p:nvPr>
        </p:nvSpPr>
        <p:spPr>
          <a:xfrm>
            <a:off x="3048001" y="5919255"/>
            <a:ext cx="8104082" cy="49742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1600"/>
            </a:lvl1pPr>
            <a:lvl2pPr marL="0" indent="0" algn="r" rtl="1">
              <a:spcBef>
                <a:spcPts val="1200"/>
              </a:spcBef>
              <a:buNone/>
              <a:defRPr sz="1800"/>
            </a:lvl2pPr>
            <a:lvl3pPr marL="0" indent="0" algn="r" rtl="1">
              <a:spcBef>
                <a:spcPts val="1200"/>
              </a:spcBef>
              <a:buNone/>
              <a:defRPr sz="1800"/>
            </a:lvl3pPr>
            <a:lvl4pPr marL="0" indent="0" algn="r" rtl="1">
              <a:spcBef>
                <a:spcPts val="1200"/>
              </a:spcBef>
              <a:buNone/>
              <a:defRPr sz="1800"/>
            </a:lvl4pPr>
            <a:lvl5pPr marL="0" indent="0" algn="r" rtl="1">
              <a:spcBef>
                <a:spcPts val="1200"/>
              </a:spcBef>
              <a:buNone/>
              <a:defRPr sz="1800"/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חמ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" y="365126"/>
            <a:ext cx="2133600" cy="1539874"/>
          </a:xfrm>
        </p:spPr>
        <p:txBody>
          <a:bodyPr vert="horz" lIns="91440" tIns="45720" rIns="91440" bIns="45720" rtlCol="1" anchor="b">
            <a:normAutofit/>
          </a:bodyPr>
          <a:lstStyle>
            <a:lvl1pPr algn="r" rtl="1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8" name="צורה חופשית 5"/>
          <p:cNvSpPr>
            <a:spLocks/>
          </p:cNvSpPr>
          <p:nvPr/>
        </p:nvSpPr>
        <p:spPr bwMode="gray">
          <a:xfrm>
            <a:off x="2438400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/>
          </a:p>
        </p:txBody>
      </p:sp>
      <p:sp>
        <p:nvSpPr>
          <p:cNvPr id="9" name="מציין מיקום של תמונה 8" descr="מציין מיקום ריק להוספת תמונה. לחץ על מציין המיקום ובחר את התמונה שברצונך להוסיף"/>
          <p:cNvSpPr>
            <a:spLocks noGrp="1"/>
          </p:cNvSpPr>
          <p:nvPr>
            <p:ph type="pic" sz="quarter" idx="13"/>
          </p:nvPr>
        </p:nvSpPr>
        <p:spPr>
          <a:xfrm>
            <a:off x="2680302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1">
            <a:noAutofit/>
          </a:bodyPr>
          <a:lstStyle>
            <a:lvl1pPr marL="0" indent="0" algn="ctr" rtl="1">
              <a:buNone/>
              <a:defRPr/>
            </a:lvl1pPr>
          </a:lstStyle>
          <a:p>
            <a:pPr rtl="1"/>
            <a:r>
              <a:rPr lang="he-IL" noProof="0"/>
              <a:t>לחץ על הסמל כדי להוסיף תמונה</a:t>
            </a:r>
            <a:endParaRPr lang="he-IL" noProof="0" dirty="0"/>
          </a:p>
        </p:txBody>
      </p:sp>
      <p:sp>
        <p:nvSpPr>
          <p:cNvPr id="10" name="צורה חופשית 5"/>
          <p:cNvSpPr>
            <a:spLocks/>
          </p:cNvSpPr>
          <p:nvPr/>
        </p:nvSpPr>
        <p:spPr bwMode="gray">
          <a:xfrm>
            <a:off x="8001000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/>
          </a:p>
        </p:txBody>
      </p:sp>
      <p:sp>
        <p:nvSpPr>
          <p:cNvPr id="11" name="מציין מיקום של תמונה 10" descr="מציין מיקום ריק להוספת תמונה. לחץ על מציין המיקום ובחר את התמונה שברצונך להוסיף"/>
          <p:cNvSpPr>
            <a:spLocks noGrp="1"/>
          </p:cNvSpPr>
          <p:nvPr>
            <p:ph type="pic" sz="quarter" idx="15"/>
          </p:nvPr>
        </p:nvSpPr>
        <p:spPr>
          <a:xfrm>
            <a:off x="8197834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1">
            <a:noAutofit/>
          </a:bodyPr>
          <a:lstStyle>
            <a:lvl1pPr marL="0" indent="0" algn="ctr" rtl="1">
              <a:buNone/>
              <a:defRPr/>
            </a:lvl1pPr>
          </a:lstStyle>
          <a:p>
            <a:pPr rtl="1"/>
            <a:r>
              <a:rPr lang="he-IL" noProof="0"/>
              <a:t>לחץ על הסמל כדי להוסיף תמונה</a:t>
            </a:r>
            <a:endParaRPr lang="he-IL" noProof="0" dirty="0"/>
          </a:p>
        </p:txBody>
      </p:sp>
      <p:sp>
        <p:nvSpPr>
          <p:cNvPr id="12" name="צורה חופשית 5"/>
          <p:cNvSpPr>
            <a:spLocks/>
          </p:cNvSpPr>
          <p:nvPr/>
        </p:nvSpPr>
        <p:spPr bwMode="gray">
          <a:xfrm>
            <a:off x="8001000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/>
          </a:p>
        </p:txBody>
      </p:sp>
      <p:sp>
        <p:nvSpPr>
          <p:cNvPr id="13" name="מציין מיקום של תמונה 12" descr="מציין מיקום ריק להוספת תמונה. לחץ על מציין המיקום ובחר את התמונה שברצונך להוסיף"/>
          <p:cNvSpPr>
            <a:spLocks noGrp="1"/>
          </p:cNvSpPr>
          <p:nvPr>
            <p:ph type="pic" sz="quarter" idx="16"/>
          </p:nvPr>
        </p:nvSpPr>
        <p:spPr>
          <a:xfrm>
            <a:off x="8197834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1">
            <a:noAutofit/>
          </a:bodyPr>
          <a:lstStyle>
            <a:lvl1pPr marL="0" indent="0" algn="ctr" rtl="1">
              <a:buNone/>
              <a:defRPr/>
            </a:lvl1pPr>
          </a:lstStyle>
          <a:p>
            <a:pPr rtl="1"/>
            <a:r>
              <a:rPr lang="he-IL" noProof="0"/>
              <a:t>לחץ על הסמל כדי להוסיף תמונה</a:t>
            </a:r>
            <a:endParaRPr lang="he-IL" noProof="0" dirty="0"/>
          </a:p>
        </p:txBody>
      </p:sp>
      <p:sp>
        <p:nvSpPr>
          <p:cNvPr id="14" name="צורה חופשית 5"/>
          <p:cNvSpPr>
            <a:spLocks/>
          </p:cNvSpPr>
          <p:nvPr/>
        </p:nvSpPr>
        <p:spPr bwMode="gray">
          <a:xfrm>
            <a:off x="8001000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/>
          </a:p>
        </p:txBody>
      </p:sp>
      <p:sp>
        <p:nvSpPr>
          <p:cNvPr id="15" name="מציין מיקום של תמונה 14" descr="מציין מיקום ריק להוספת תמונה. לחץ על מציין המיקום ובחר את התמונה שברצונך להוסיף"/>
          <p:cNvSpPr>
            <a:spLocks noGrp="1"/>
          </p:cNvSpPr>
          <p:nvPr>
            <p:ph type="pic" sz="quarter" idx="17"/>
          </p:nvPr>
        </p:nvSpPr>
        <p:spPr>
          <a:xfrm>
            <a:off x="8197834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1">
            <a:noAutofit/>
          </a:bodyPr>
          <a:lstStyle>
            <a:lvl1pPr marL="0" indent="0" algn="ctr" rtl="1">
              <a:buNone/>
              <a:defRPr/>
            </a:lvl1pPr>
          </a:lstStyle>
          <a:p>
            <a:pPr rtl="1"/>
            <a:r>
              <a:rPr lang="he-IL" noProof="0"/>
              <a:t>לחץ על הסמל כדי להוסיף תמונה</a:t>
            </a:r>
            <a:endParaRPr lang="he-IL" noProof="0" dirty="0"/>
          </a:p>
        </p:txBody>
      </p:sp>
      <p:sp>
        <p:nvSpPr>
          <p:cNvPr id="20" name="צורה חופשית 5"/>
          <p:cNvSpPr>
            <a:spLocks/>
          </p:cNvSpPr>
          <p:nvPr/>
        </p:nvSpPr>
        <p:spPr bwMode="gray">
          <a:xfrm>
            <a:off x="2438400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/>
          </a:p>
        </p:txBody>
      </p:sp>
      <p:sp>
        <p:nvSpPr>
          <p:cNvPr id="21" name="מציין מיקום של תמונה 20" descr="מציין מיקום ריק להוספת תמונה. לחץ על מציין המיקום ובחר את התמונה שברצונך להוסיף"/>
          <p:cNvSpPr>
            <a:spLocks noGrp="1"/>
          </p:cNvSpPr>
          <p:nvPr>
            <p:ph type="pic" sz="quarter" idx="18"/>
          </p:nvPr>
        </p:nvSpPr>
        <p:spPr>
          <a:xfrm>
            <a:off x="2680302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1">
            <a:noAutofit/>
          </a:bodyPr>
          <a:lstStyle>
            <a:lvl1pPr marL="0" indent="0" algn="ctr" rtl="1">
              <a:buNone/>
              <a:defRPr/>
            </a:lvl1pPr>
          </a:lstStyle>
          <a:p>
            <a:pPr rtl="1"/>
            <a:r>
              <a:rPr lang="he-IL" noProof="0"/>
              <a:t>לחץ על הסמל כדי להוסיף תמונה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rot="10800000">
            <a:off x="1524000" y="1828800"/>
            <a:ext cx="9144000" cy="3474720"/>
          </a:xfrm>
        </p:spPr>
        <p:txBody>
          <a:bodyPr vert="eaVert" rtlCol="1"/>
          <a:lstStyle/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he-IL" noProof="0" dirty="0"/>
              <a:t>הוסף כותרת תחתונה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1D326E81-B666-4C04-AF75-A1B668ED87FD}" type="datetime1">
              <a:rPr lang="he-IL" noProof="0" smtClean="0"/>
              <a:pPr rtl="1"/>
              <a:t>כ"ה/ניסן/תש"ף</a:t>
            </a:fld>
            <a:endParaRPr lang="he-IL" noProof="0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289D71E3-7D81-4C24-B9D8-6B108755C64C}" type="slidenum">
              <a:rPr lang="he-IL" noProof="0" smtClean="0"/>
              <a:pPr rtl="1"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rot="10800000" flipH="1">
            <a:off x="1600201" y="365125"/>
            <a:ext cx="1828799" cy="4940300"/>
          </a:xfrm>
        </p:spPr>
        <p:txBody>
          <a:bodyPr vert="eaVert" rtlCol="1"/>
          <a:lstStyle/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rot="10800000">
            <a:off x="3810000" y="365125"/>
            <a:ext cx="6858000" cy="4940300"/>
          </a:xfrm>
        </p:spPr>
        <p:txBody>
          <a:bodyPr vert="eaVert" rtlCol="1"/>
          <a:lstStyle/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he-IL" noProof="0" dirty="0"/>
              <a:t>הוסף כותרת תחתונה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39A9D08E-56CC-44FA-9241-3F7B8A8E2A95}" type="datetime1">
              <a:rPr lang="he-IL" noProof="0" smtClean="0"/>
              <a:pPr rtl="1"/>
              <a:t>כ"ה/ניסן/תש"ף</a:t>
            </a:fld>
            <a:endParaRPr lang="he-IL" noProof="0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289D71E3-7D81-4C24-B9D8-6B108755C64C}" type="slidenum">
              <a:rPr lang="he-IL" noProof="0" smtClean="0"/>
              <a:pPr rtl="1"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 rtlCol="1"/>
          <a:lstStyle/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he-IL" noProof="0" dirty="0"/>
              <a:t>הוסף כותרת תחתונה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06D971F5-FBD2-4F1C-BB02-03DBD28A8805}" type="datetime1">
              <a:rPr lang="he-IL" noProof="0" smtClean="0"/>
              <a:pPr rtl="1"/>
              <a:t>כ"ה/ניסן/תש"ף</a:t>
            </a:fld>
            <a:endParaRPr lang="he-IL" noProof="0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289D71E3-7D81-4C24-B9D8-6B108755C64C}" type="slidenum">
              <a:rPr lang="he-IL" noProof="0" smtClean="0"/>
              <a:pPr rtl="1"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 flipH="1"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7315200" cy="1828800"/>
          </a:xfrm>
        </p:spPr>
        <p:txBody>
          <a:bodyPr rtlCol="1" anchor="b">
            <a:normAutofit/>
          </a:bodyPr>
          <a:lstStyle>
            <a:lvl1pPr algn="r" rtl="1">
              <a:defRPr sz="4400"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1"/>
          <a:lstStyle/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1"/>
          <a:lstStyle/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he-IL" noProof="0" dirty="0"/>
              <a:t>הוסף כותרת תחתונה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03EDF30A-E70B-484B-A86F-F46A0B892CC6}" type="datetime1">
              <a:rPr lang="he-IL" noProof="0" smtClean="0"/>
              <a:pPr rtl="1"/>
              <a:t>כ"ה/ניסן/תש"ף</a:t>
            </a:fld>
            <a:endParaRPr lang="he-IL" noProof="0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289D71E3-7D81-4C24-B9D8-6B108755C64C}" type="slidenum">
              <a:rPr lang="he-IL" noProof="0" smtClean="0"/>
              <a:pPr rtl="1"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1" anchor="ctr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1"/>
          <a:lstStyle/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1" anchor="ctr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1"/>
          <a:lstStyle/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he-IL" noProof="0" dirty="0"/>
              <a:t>הוסף כותרת תחתונה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02907A4B-D6CD-46B5-BDCA-D92EEF37C1C9}" type="datetime1">
              <a:rPr lang="he-IL" noProof="0" smtClean="0"/>
              <a:pPr rtl="1"/>
              <a:t>כ"ה/ניסן/תש"ף</a:t>
            </a:fld>
            <a:endParaRPr lang="he-IL" noProof="0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289D71E3-7D81-4C24-B9D8-6B108755C64C}" type="slidenum">
              <a:rPr lang="he-IL" noProof="0" smtClean="0"/>
              <a:pPr rtl="1"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he-IL" noProof="0" dirty="0"/>
              <a:t>הוסף כותרת תחתונה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E19F4924-E691-4F55-903C-7E98DE27F704}" type="datetime1">
              <a:rPr lang="he-IL" noProof="0" smtClean="0"/>
              <a:pPr rtl="1"/>
              <a:t>כ"ה/ניסן/תש"ף</a:t>
            </a:fld>
            <a:endParaRPr lang="he-IL" noProof="0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289D71E3-7D81-4C24-B9D8-6B108755C64C}" type="slidenum">
              <a:rPr lang="he-IL" noProof="0" smtClean="0"/>
              <a:pPr rtl="1"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he-IL" noProof="0" dirty="0"/>
              <a:t>הוסף כותרת תחתונה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77292D9F-C466-4B13-973C-C5D6A77DA6F7}" type="datetime1">
              <a:rPr lang="he-IL" noProof="0" smtClean="0"/>
              <a:pPr rtl="1"/>
              <a:t>כ"ה/ניסן/תש"ף</a:t>
            </a:fld>
            <a:endParaRPr lang="he-IL" noProof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289D71E3-7D81-4C24-B9D8-6B108755C64C}" type="slidenum">
              <a:rPr lang="he-IL" noProof="0" smtClean="0"/>
              <a:pPr rtl="1"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 anchor="b"/>
          <a:lstStyle>
            <a:lvl1pPr algn="r" rtl="1">
              <a:defRPr sz="3200"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524000" y="1828800"/>
            <a:ext cx="5943600" cy="3476625"/>
          </a:xfrm>
        </p:spPr>
        <p:txBody>
          <a:bodyPr rtlCol="1">
            <a:normAutofit/>
          </a:bodyPr>
          <a:lstStyle>
            <a:lvl1pPr algn="r" rtl="1">
              <a:defRPr sz="2000"/>
            </a:lvl1pPr>
            <a:lvl2pPr algn="r" rtl="1">
              <a:defRPr sz="1800"/>
            </a:lvl2pPr>
            <a:lvl3pPr algn="r" rtl="1">
              <a:defRPr sz="1600"/>
            </a:lvl3pPr>
            <a:lvl4pPr algn="r" rtl="1">
              <a:defRPr sz="1400"/>
            </a:lvl4pPr>
            <a:lvl5pPr algn="r" rtl="1">
              <a:defRPr sz="1400"/>
            </a:lvl5pPr>
            <a:lvl6pPr algn="r" rtl="1">
              <a:defRPr sz="2000"/>
            </a:lvl6pPr>
            <a:lvl7pPr algn="r" rtl="1">
              <a:defRPr sz="2000"/>
            </a:lvl7pPr>
            <a:lvl8pPr algn="r" rtl="1">
              <a:defRPr sz="2000"/>
            </a:lvl8pPr>
            <a:lvl9pPr algn="r" rtl="1">
              <a:defRPr sz="20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7741920" y="1828800"/>
            <a:ext cx="2926080" cy="3476625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18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he-IL" noProof="0" dirty="0"/>
              <a:t>הוסף כותרת תחתונה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5E214FA4-6245-48AD-B8EC-109CE6A342BC}" type="datetime1">
              <a:rPr lang="he-IL" noProof="0" smtClean="0"/>
              <a:pPr rtl="1"/>
              <a:t>כ"ה/ניסן/תש"ף</a:t>
            </a:fld>
            <a:endParaRPr lang="he-IL" noProof="0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289D71E3-7D81-4C24-B9D8-6B108755C64C}" type="slidenum">
              <a:rPr lang="he-IL" noProof="0" smtClean="0"/>
              <a:pPr rtl="1"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צורה חופשית 5"/>
          <p:cNvSpPr>
            <a:spLocks/>
          </p:cNvSpPr>
          <p:nvPr/>
        </p:nvSpPr>
        <p:spPr bwMode="gray">
          <a:xfrm>
            <a:off x="5867400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 anchor="b"/>
          <a:lstStyle>
            <a:lvl1pPr algn="r" rtl="1">
              <a:defRPr sz="3200"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12" name="מציין מיקום של תמונה 11" descr="מציין מיקום ריק להוספת תמונה. לחץ על מציין המיקום ובחר את התמונה שברצונך להוסיף"/>
          <p:cNvSpPr>
            <a:spLocks noGrp="1"/>
          </p:cNvSpPr>
          <p:nvPr>
            <p:ph type="pic" idx="1"/>
          </p:nvPr>
        </p:nvSpPr>
        <p:spPr>
          <a:xfrm>
            <a:off x="6069089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1">
            <a:noAutofit/>
          </a:bodyPr>
          <a:lstStyle>
            <a:lvl1pPr marL="0" indent="0" algn="ctr" rtl="1">
              <a:buNone/>
              <a:defRPr sz="20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 noProof="0"/>
              <a:t>לחץ על הסמל כדי להוסיף תמונה</a:t>
            </a:r>
            <a:endParaRPr lang="he-IL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524000" y="2245995"/>
            <a:ext cx="3657600" cy="219456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18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he-IL" noProof="0" dirty="0"/>
              <a:t>הוסף כותרת תחתונה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D27DDD1C-127A-4E03-823E-A72D3FE6241B}" type="datetime1">
              <a:rPr lang="he-IL" noProof="0" smtClean="0"/>
              <a:pPr rtl="1"/>
              <a:t>כ"ה/ניסן/תש"ף</a:t>
            </a:fld>
            <a:endParaRPr lang="he-IL" noProof="0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289D71E3-7D81-4C24-B9D8-6B108755C64C}" type="slidenum">
              <a:rPr lang="he-IL" noProof="0" smtClean="0"/>
              <a:pPr rtl="1"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 flipH="1"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15240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he-IL" noProof="0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55626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noProof="0" dirty="0"/>
              <a:t>הוסף כותרת תחתונה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3962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6A2D926-BC5A-4DA1-897E-C63AFB32CC2B}" type="datetime1">
              <a:rPr lang="he-IL" noProof="0" smtClean="0"/>
              <a:pPr/>
              <a:t>כ"ה/ניסן/תש"ף</a:t>
            </a:fld>
            <a:endParaRPr lang="he-IL" noProof="0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2895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89D71E3-7D81-4C24-B9D8-6B108755C64C}" type="slidenum">
              <a:rPr lang="he-IL" noProof="0" smtClean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8288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14400" indent="-18288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43000" indent="-18288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371600" indent="-18288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mailto:moriyah5774@gmail.com" TargetMode="External"/><Relationship Id="rId4" Type="http://schemas.openxmlformats.org/officeDocument/2006/relationships/hyperlink" Target="mailto:liorain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743200" y="1295400"/>
            <a:ext cx="8458200" cy="1066800"/>
          </a:xfrm>
        </p:spPr>
        <p:txBody>
          <a:bodyPr rtlCol="1">
            <a:normAutofit fontScale="90000"/>
          </a:bodyPr>
          <a:lstStyle/>
          <a:p>
            <a:pPr algn="ctr" rtl="1"/>
            <a:r>
              <a:rPr lang="he-IL" dirty="0"/>
              <a:t>שיעור מהבית של כיתה ד:</a:t>
            </a:r>
            <a:br>
              <a:rPr lang="he-IL" dirty="0"/>
            </a:br>
            <a:r>
              <a:rPr lang="he-IL" dirty="0"/>
              <a:t>- מצגת פעילה -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429000" y="2362200"/>
            <a:ext cx="7086600" cy="914400"/>
          </a:xfrm>
        </p:spPr>
        <p:txBody>
          <a:bodyPr rtlCol="1">
            <a:normAutofit/>
          </a:bodyPr>
          <a:lstStyle/>
          <a:p>
            <a:pPr algn="ctr" rtl="1"/>
            <a:r>
              <a:rPr lang="he-IL" sz="3200" dirty="0"/>
              <a:t>ממשיכים ללמוד גם כשמאתגר....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62100" y="533400"/>
            <a:ext cx="9067800" cy="2011017"/>
          </a:xfrm>
        </p:spPr>
        <p:txBody>
          <a:bodyPr rtlCol="1">
            <a:normAutofit fontScale="90000"/>
          </a:bodyPr>
          <a:lstStyle/>
          <a:p>
            <a:pPr algn="ctr"/>
            <a:br>
              <a:rPr lang="he-IL" dirty="0"/>
            </a:br>
            <a:br>
              <a:rPr lang="he-IL" dirty="0"/>
            </a:br>
            <a:r>
              <a:rPr lang="he-IL" sz="3600" dirty="0"/>
              <a:t>מאוד נהנינו להכין עבורכם מצגת זאת ומקוות שהצלחת גם להנות וגם ללמוד ממנה.</a:t>
            </a:r>
            <a:br>
              <a:rPr lang="he-IL" sz="3600" dirty="0"/>
            </a:br>
            <a:r>
              <a:rPr lang="he-IL" sz="3600" dirty="0"/>
              <a:t>כתבו לנו איך הרגשתם או כל דבר אחר שתרצו להגיד לנו....</a:t>
            </a:r>
            <a:endParaRPr lang="he-IL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D06C7693-E650-4C6E-8607-8038F1958CF3}"/>
              </a:ext>
            </a:extLst>
          </p:cNvPr>
          <p:cNvSpPr txBox="1"/>
          <p:nvPr/>
        </p:nvSpPr>
        <p:spPr>
          <a:xfrm>
            <a:off x="3848100" y="2570921"/>
            <a:ext cx="4495800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/>
              <a:t>מחכות לראות ולקרוא את המצגות של כולם!</a:t>
            </a:r>
          </a:p>
          <a:p>
            <a:pPr algn="ctr"/>
            <a:r>
              <a:rPr lang="he-IL" sz="3200" dirty="0"/>
              <a:t>אוהבות המון,</a:t>
            </a:r>
          </a:p>
          <a:p>
            <a:pPr algn="ctr"/>
            <a:r>
              <a:rPr lang="he-IL" sz="3200" dirty="0"/>
              <a:t>ליאורה ומוריה</a:t>
            </a: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351584" y="152401"/>
            <a:ext cx="8164016" cy="164026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he-IL" b="1" dirty="0">
                <a:solidFill>
                  <a:schemeClr val="bg2">
                    <a:lumMod val="75000"/>
                  </a:schemeClr>
                </a:solidFill>
              </a:rPr>
              <a:t>שיעור מסיפור:</a:t>
            </a:r>
            <a:br>
              <a:rPr lang="he-IL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bg2">
                    <a:lumMod val="75000"/>
                  </a:schemeClr>
                </a:solidFill>
              </a:rPr>
              <a:t>"הנסיכה והאפונה"</a:t>
            </a:r>
            <a:br>
              <a:rPr lang="he-IL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he-IL" sz="2800" b="1" dirty="0">
                <a:solidFill>
                  <a:schemeClr val="bg2">
                    <a:lumMod val="50000"/>
                  </a:schemeClr>
                </a:solidFill>
              </a:rPr>
              <a:t>מאת:</a:t>
            </a:r>
            <a:r>
              <a:rPr lang="he-I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e-IL" sz="2800" b="1" dirty="0">
                <a:solidFill>
                  <a:schemeClr val="bg2">
                    <a:lumMod val="50000"/>
                  </a:schemeClr>
                </a:solidFill>
              </a:rPr>
              <a:t>הנס כריסטיאן אנדרסן</a:t>
            </a:r>
            <a:endParaRPr lang="he-IL" sz="2800" b="1" dirty="0"/>
          </a:p>
        </p:txBody>
      </p:sp>
      <p:sp>
        <p:nvSpPr>
          <p:cNvPr id="4" name="מלבן 3"/>
          <p:cNvSpPr/>
          <p:nvPr/>
        </p:nvSpPr>
        <p:spPr>
          <a:xfrm>
            <a:off x="4881554" y="5072074"/>
            <a:ext cx="2372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>
                <a:latin typeface="Tahoma" pitchFamily="34" charset="0"/>
                <a:ea typeface="Tahoma" pitchFamily="34" charset="0"/>
                <a:cs typeface="Tahoma" pitchFamily="34" charset="0"/>
              </a:rPr>
              <a:t>בצילום: כריכת הספר</a:t>
            </a:r>
          </a:p>
        </p:txBody>
      </p:sp>
      <p:pic>
        <p:nvPicPr>
          <p:cNvPr id="1026" name="Picture 2" descr="הנסיכה והאפונה (אלבום)‏ | אנדרסן, הנס כריסטיאן">
            <a:extLst>
              <a:ext uri="{FF2B5EF4-FFF2-40B4-BE49-F238E27FC236}">
                <a16:creationId xmlns:a16="http://schemas.microsoft.com/office/drawing/2014/main" id="{53073C4C-486C-4406-BD23-C2BBB1131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1900238"/>
            <a:ext cx="223837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25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991544" y="684866"/>
            <a:ext cx="8352927" cy="5329305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he-IL" sz="3500" b="1" dirty="0">
                <a:solidFill>
                  <a:schemeClr val="tx2"/>
                </a:solidFill>
                <a:latin typeface="Tahoma" panose="020B0604030504040204" pitchFamily="34" charset="0"/>
              </a:rPr>
              <a:t>מצגת פעילה -  הוראות עבודה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200" dirty="0">
                <a:solidFill>
                  <a:schemeClr val="tx2"/>
                </a:solidFill>
                <a:latin typeface="Tahoma" panose="020B0604030504040204" pitchFamily="34" charset="0"/>
              </a:rPr>
              <a:t>שמרו מצגת זו במסמכים שלכם תחת השם שלכם כך:"הנסיכה והאפונה של ________"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200" dirty="0">
                <a:solidFill>
                  <a:schemeClr val="tx2"/>
                </a:solidFill>
                <a:latin typeface="Tahoma" panose="020B0604030504040204" pitchFamily="34" charset="0"/>
              </a:rPr>
              <a:t>המצגת זאת היא שלכם: אתם תכתבו, תסמנו, תביאו לתוכה תמונות ועוד.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200" dirty="0">
                <a:solidFill>
                  <a:schemeClr val="tx2"/>
                </a:solidFill>
                <a:latin typeface="Tahoma" panose="020B0604030504040204" pitchFamily="34" charset="0"/>
              </a:rPr>
              <a:t>כדי לעשות שינויים עליכם להיות במצב תצוגה.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he-IL" sz="2200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he-IL" sz="2200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200" dirty="0">
                <a:solidFill>
                  <a:schemeClr val="tx2"/>
                </a:solidFill>
                <a:latin typeface="Tahoma" panose="020B0604030504040204" pitchFamily="34" charset="0"/>
              </a:rPr>
              <a:t>כדי לעבוד על השקופית עליכם להיות במצב עריכה.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200" dirty="0">
                <a:solidFill>
                  <a:schemeClr val="tx2"/>
                </a:solidFill>
                <a:latin typeface="Tahoma" panose="020B0604030504040204" pitchFamily="34" charset="0"/>
              </a:rPr>
              <a:t>חשוב </a:t>
            </a:r>
            <a:r>
              <a:rPr lang="he-IL" sz="2200" b="1" dirty="0">
                <a:solidFill>
                  <a:schemeClr val="tx2"/>
                </a:solidFill>
                <a:latin typeface="Tahoma" panose="020B0604030504040204" pitchFamily="34" charset="0"/>
              </a:rPr>
              <a:t>לשמור</a:t>
            </a:r>
            <a:r>
              <a:rPr lang="he-IL" sz="2200" dirty="0">
                <a:solidFill>
                  <a:schemeClr val="tx2"/>
                </a:solidFill>
                <a:latin typeface="Tahoma" panose="020B0604030504040204" pitchFamily="34" charset="0"/>
              </a:rPr>
              <a:t> את המצגת אחרי כל פעולה.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200" dirty="0">
                <a:solidFill>
                  <a:schemeClr val="tx2"/>
                </a:solidFill>
                <a:latin typeface="Tahoma" panose="020B0604030504040204" pitchFamily="34" charset="0"/>
              </a:rPr>
              <a:t>בסוף העבודה במצגת, שלחו אותה אלינו.</a:t>
            </a:r>
          </a:p>
          <a:p>
            <a:pPr marL="342900" indent="-342900">
              <a:lnSpc>
                <a:spcPct val="150000"/>
              </a:lnSpc>
            </a:pPr>
            <a:endParaRPr lang="he-IL" sz="2200" dirty="0">
              <a:solidFill>
                <a:schemeClr val="bg1"/>
              </a:solidFill>
              <a:cs typeface="+mj-cs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he-IL" sz="2200" b="1" dirty="0"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95"/>
          <a:stretch/>
        </p:blipFill>
        <p:spPr bwMode="auto">
          <a:xfrm>
            <a:off x="1217916" y="5244774"/>
            <a:ext cx="3621087" cy="49172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מחבר חץ ישר 4"/>
          <p:cNvCxnSpPr/>
          <p:nvPr/>
        </p:nvCxnSpPr>
        <p:spPr>
          <a:xfrm flipH="1">
            <a:off x="3935760" y="5024692"/>
            <a:ext cx="1239450" cy="42397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24"/>
          <a:stretch/>
        </p:blipFill>
        <p:spPr bwMode="auto">
          <a:xfrm>
            <a:off x="2913856" y="3429000"/>
            <a:ext cx="3621087" cy="52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מחבר חץ ישר 6"/>
          <p:cNvCxnSpPr/>
          <p:nvPr/>
        </p:nvCxnSpPr>
        <p:spPr>
          <a:xfrm>
            <a:off x="4871864" y="3029575"/>
            <a:ext cx="144016" cy="63988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02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7709" y="914400"/>
            <a:ext cx="6840760" cy="37240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tx2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בטרם תקראו את הסיפור, חשבו וכתבו: מה ניתן ללמוד משם הסיפור (הכותרת)?</a:t>
            </a:r>
          </a:p>
          <a:p>
            <a:pPr algn="ctr"/>
            <a:r>
              <a:rPr lang="he-IL" sz="3600" dirty="0">
                <a:solidFill>
                  <a:schemeClr val="tx2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_______________________________________________________________________________</a:t>
            </a:r>
            <a:r>
              <a:rPr lang="he-IL" sz="36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___________________________________________________</a:t>
            </a:r>
            <a:endParaRPr lang="he-IL" sz="3600" dirty="0">
              <a:solidFill>
                <a:schemeClr val="bg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e-IL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260649"/>
            <a:ext cx="6248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"הנסיכה והאפונה"</a:t>
            </a:r>
          </a:p>
        </p:txBody>
      </p:sp>
      <p:sp>
        <p:nvSpPr>
          <p:cNvPr id="6" name="מלבן 5"/>
          <p:cNvSpPr/>
          <p:nvPr/>
        </p:nvSpPr>
        <p:spPr>
          <a:xfrm>
            <a:off x="2207568" y="260648"/>
            <a:ext cx="813690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946D627-D541-42B8-8EC6-1CCBC9F05112}"/>
              </a:ext>
            </a:extLst>
          </p:cNvPr>
          <p:cNvSpPr txBox="1"/>
          <p:nvPr/>
        </p:nvSpPr>
        <p:spPr>
          <a:xfrm>
            <a:off x="2881290" y="4572008"/>
            <a:ext cx="684076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Tahoma" pitchFamily="34" charset="0"/>
                <a:ea typeface="Tahoma" pitchFamily="34" charset="0"/>
                <a:cs typeface="Tahoma" pitchFamily="34" charset="0"/>
              </a:rPr>
              <a:t>שאלת בונוס – נסו </a:t>
            </a:r>
            <a:r>
              <a:rPr lang="he-IL" b="1" dirty="0">
                <a:latin typeface="Tahoma" pitchFamily="34" charset="0"/>
                <a:ea typeface="Tahoma" pitchFamily="34" charset="0"/>
                <a:cs typeface="Tahoma" pitchFamily="34" charset="0"/>
              </a:rPr>
              <a:t>לאתגר </a:t>
            </a:r>
            <a:r>
              <a:rPr lang="he-IL" dirty="0">
                <a:latin typeface="Tahoma" pitchFamily="34" charset="0"/>
                <a:ea typeface="Tahoma" pitchFamily="34" charset="0"/>
                <a:cs typeface="Tahoma" pitchFamily="34" charset="0"/>
              </a:rPr>
              <a:t>את עצמכם: </a:t>
            </a:r>
          </a:p>
          <a:p>
            <a:r>
              <a:rPr lang="he-IL" dirty="0">
                <a:latin typeface="Tahoma" pitchFamily="34" charset="0"/>
                <a:ea typeface="Tahoma" pitchFamily="34" charset="0"/>
                <a:cs typeface="Tahoma" pitchFamily="34" charset="0"/>
              </a:rPr>
              <a:t>מהי לדעתכם החשיבות/ משמעות של כותרת הסיפור? </a:t>
            </a:r>
          </a:p>
          <a:p>
            <a:r>
              <a:rPr lang="he-IL" dirty="0"/>
              <a:t>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2890A2D-0FC8-4625-9D93-2C79A44E5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14400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755740" y="298342"/>
            <a:ext cx="4968552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5074660" y="357166"/>
            <a:ext cx="190148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800" b="1" dirty="0">
                <a:solidFill>
                  <a:schemeClr val="tx2"/>
                </a:solidFill>
                <a:latin typeface="Arial Black" panose="020B0A04020102020204" pitchFamily="34" charset="0"/>
              </a:rPr>
              <a:t>ביאור מילים</a:t>
            </a:r>
          </a:p>
          <a:p>
            <a:pPr algn="ctr"/>
            <a:endParaRPr lang="he-IL" sz="2400" b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028343"/>
            <a:ext cx="7620000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א. כתבו את פרושי המילים הבאות מתוך הסיפור שקראתם (ניתן להיעזר במילון)</a:t>
            </a:r>
            <a:endParaRPr lang="he-IL" dirty="0">
              <a:solidFill>
                <a:schemeClr val="tx2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e-IL" dirty="0">
                <a:solidFill>
                  <a:schemeClr val="tx2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שוטט:  ______</a:t>
            </a:r>
          </a:p>
          <a:p>
            <a:r>
              <a:rPr lang="he-IL" dirty="0">
                <a:solidFill>
                  <a:schemeClr val="tx2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ניתך: _______</a:t>
            </a:r>
          </a:p>
          <a:p>
            <a:r>
              <a:rPr lang="he-IL" dirty="0">
                <a:solidFill>
                  <a:schemeClr val="tx2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חרטום:______</a:t>
            </a:r>
          </a:p>
          <a:p>
            <a:r>
              <a:rPr lang="he-IL" dirty="0">
                <a:solidFill>
                  <a:schemeClr val="tx2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נטפו: _______</a:t>
            </a:r>
          </a:p>
          <a:p>
            <a:r>
              <a:rPr lang="he-IL" dirty="0">
                <a:solidFill>
                  <a:schemeClr val="tx2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פלומה: ______</a:t>
            </a:r>
          </a:p>
          <a:p>
            <a:r>
              <a:rPr lang="he-IL" dirty="0">
                <a:solidFill>
                  <a:schemeClr val="tx2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 התחוללה: ______</a:t>
            </a:r>
          </a:p>
          <a:p>
            <a:endParaRPr lang="he-IL" dirty="0">
              <a:solidFill>
                <a:schemeClr val="tx2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e-IL" b="1" dirty="0">
                <a:solidFill>
                  <a:schemeClr val="tx2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ב. חברו משפט לכל מילה חדשה מבוארת מהסעיף קודם</a:t>
            </a:r>
          </a:p>
          <a:p>
            <a:pPr marL="342900" indent="-342900">
              <a:buAutoNum type="arabicPeriod"/>
            </a:pPr>
            <a:r>
              <a:rPr lang="he-IL" dirty="0">
                <a:solidFill>
                  <a:schemeClr val="tx2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_______________________________________________________</a:t>
            </a:r>
          </a:p>
          <a:p>
            <a:r>
              <a:rPr lang="he-IL" dirty="0">
                <a:solidFill>
                  <a:schemeClr val="tx2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________________________________________________________</a:t>
            </a:r>
          </a:p>
          <a:p>
            <a:r>
              <a:rPr lang="he-IL" dirty="0">
                <a:solidFill>
                  <a:schemeClr val="tx2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________________________________________________________</a:t>
            </a:r>
          </a:p>
          <a:p>
            <a:r>
              <a:rPr lang="he-IL" dirty="0">
                <a:solidFill>
                  <a:schemeClr val="tx2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________________________________________________________</a:t>
            </a:r>
          </a:p>
          <a:p>
            <a:r>
              <a:rPr lang="he-IL" dirty="0">
                <a:solidFill>
                  <a:schemeClr val="tx2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5._________________________________________________________</a:t>
            </a:r>
          </a:p>
          <a:p>
            <a:r>
              <a:rPr lang="he-IL" dirty="0">
                <a:solidFill>
                  <a:schemeClr val="tx2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 ________________________________________________________</a:t>
            </a:r>
            <a:endParaRPr lang="he-IL" dirty="0">
              <a:solidFill>
                <a:schemeClr val="tx2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e-IL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he-I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3752" y="188641"/>
            <a:ext cx="41863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</a:lstStyle>
          <a:p>
            <a:r>
              <a:rPr lang="he-IL" sz="2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דמויות הסיפור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11624" y="773416"/>
            <a:ext cx="7704856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Tahoma" pitchFamily="34" charset="0"/>
                <a:ea typeface="Tahoma" pitchFamily="34" charset="0"/>
                <a:cs typeface="Tahoma" pitchFamily="34" charset="0"/>
              </a:rPr>
              <a:t>בסיפור שלנו מוזכרות 4 דמויות.</a:t>
            </a:r>
          </a:p>
          <a:p>
            <a:r>
              <a:rPr lang="he-IL" dirty="0">
                <a:latin typeface="Tahoma" pitchFamily="34" charset="0"/>
                <a:ea typeface="Tahoma" pitchFamily="34" charset="0"/>
                <a:cs typeface="Tahoma" pitchFamily="34" charset="0"/>
              </a:rPr>
              <a:t>א. כתבו בכל עיגול דמות אחרת</a:t>
            </a:r>
          </a:p>
          <a:p>
            <a:r>
              <a:rPr lang="he-IL" dirty="0">
                <a:latin typeface="Tahoma" pitchFamily="34" charset="0"/>
                <a:ea typeface="Tahoma" pitchFamily="34" charset="0"/>
                <a:cs typeface="Tahoma" pitchFamily="34" charset="0"/>
              </a:rPr>
              <a:t>ב. מתחת לכל עיגול, כתבו משפט קצר על כל דמות (דבר שלמדתם עליהן מתוך הסיפור שקראתם).</a:t>
            </a:r>
          </a:p>
          <a:p>
            <a:r>
              <a:rPr lang="he-IL" dirty="0">
                <a:latin typeface="Tahoma" pitchFamily="34" charset="0"/>
                <a:ea typeface="Tahoma" pitchFamily="34" charset="0"/>
                <a:cs typeface="Tahoma" pitchFamily="34" charset="0"/>
              </a:rPr>
              <a:t>*בונוס עבורכם: הוסיפו תמונה הנראית לכם מתאימה לכל דמות</a:t>
            </a:r>
          </a:p>
        </p:txBody>
      </p:sp>
      <p:sp>
        <p:nvSpPr>
          <p:cNvPr id="8" name="מלבן 7"/>
          <p:cNvSpPr/>
          <p:nvPr/>
        </p:nvSpPr>
        <p:spPr>
          <a:xfrm>
            <a:off x="4223792" y="188640"/>
            <a:ext cx="4968552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6524628" y="3571876"/>
            <a:ext cx="1214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15" name="TextBox 14"/>
          <p:cNvSpPr txBox="1"/>
          <p:nvPr/>
        </p:nvSpPr>
        <p:spPr>
          <a:xfrm>
            <a:off x="153549" y="5088525"/>
            <a:ext cx="5638800" cy="3693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D2AB972C-D94E-4E62-A718-DD818F1873F9}"/>
              </a:ext>
            </a:extLst>
          </p:cNvPr>
          <p:cNvSpPr/>
          <p:nvPr/>
        </p:nvSpPr>
        <p:spPr>
          <a:xfrm>
            <a:off x="8556685" y="2265730"/>
            <a:ext cx="1853169" cy="993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אליפסה 17">
            <a:extLst>
              <a:ext uri="{FF2B5EF4-FFF2-40B4-BE49-F238E27FC236}">
                <a16:creationId xmlns:a16="http://schemas.microsoft.com/office/drawing/2014/main" id="{5BCEA91C-4E18-4398-AAA4-5A8F6DA5BA0F}"/>
              </a:ext>
            </a:extLst>
          </p:cNvPr>
          <p:cNvSpPr/>
          <p:nvPr/>
        </p:nvSpPr>
        <p:spPr>
          <a:xfrm>
            <a:off x="8563311" y="3950296"/>
            <a:ext cx="1853169" cy="993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A55FB162-CC37-41ED-BBEA-E14490ABD69E}"/>
              </a:ext>
            </a:extLst>
          </p:cNvPr>
          <p:cNvSpPr/>
          <p:nvPr/>
        </p:nvSpPr>
        <p:spPr>
          <a:xfrm>
            <a:off x="1900968" y="3936319"/>
            <a:ext cx="1853169" cy="993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אליפסה 19">
            <a:extLst>
              <a:ext uri="{FF2B5EF4-FFF2-40B4-BE49-F238E27FC236}">
                <a16:creationId xmlns:a16="http://schemas.microsoft.com/office/drawing/2014/main" id="{417FE9F4-474B-423E-8CAC-51E8B62C8FD1}"/>
              </a:ext>
            </a:extLst>
          </p:cNvPr>
          <p:cNvSpPr/>
          <p:nvPr/>
        </p:nvSpPr>
        <p:spPr>
          <a:xfrm>
            <a:off x="1900969" y="2297946"/>
            <a:ext cx="1853169" cy="993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C8822FE3-FE28-4FC2-8AAD-DF14B4E80EFB}"/>
              </a:ext>
            </a:extLst>
          </p:cNvPr>
          <p:cNvSpPr txBox="1"/>
          <p:nvPr/>
        </p:nvSpPr>
        <p:spPr>
          <a:xfrm>
            <a:off x="6469552" y="5088525"/>
            <a:ext cx="5638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960A5DB1-359B-46C0-A5FF-4E23F98C7CC7}"/>
              </a:ext>
            </a:extLst>
          </p:cNvPr>
          <p:cNvSpPr txBox="1"/>
          <p:nvPr/>
        </p:nvSpPr>
        <p:spPr>
          <a:xfrm>
            <a:off x="6492743" y="3435195"/>
            <a:ext cx="5638800" cy="3693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2FC9FE8C-091D-4803-BA3F-571E0FB9A356}"/>
              </a:ext>
            </a:extLst>
          </p:cNvPr>
          <p:cNvSpPr txBox="1"/>
          <p:nvPr/>
        </p:nvSpPr>
        <p:spPr>
          <a:xfrm>
            <a:off x="152400" y="3429000"/>
            <a:ext cx="5638800" cy="3693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1183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522" y="785794"/>
            <a:ext cx="11430000" cy="52937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cs typeface="+mj-cs"/>
              </a:rPr>
              <a:t> </a:t>
            </a:r>
            <a:endParaRPr lang="he-IL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e-IL" sz="2000" dirty="0">
                <a:solidFill>
                  <a:schemeClr val="tx2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מה לדעתכם הוא המסר של הסיפור?</a:t>
            </a:r>
          </a:p>
          <a:p>
            <a:r>
              <a:rPr lang="he-IL" sz="2000" dirty="0">
                <a:solidFill>
                  <a:schemeClr val="tx2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he-IL" sz="2000" dirty="0">
              <a:solidFill>
                <a:schemeClr val="tx2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e-IL" sz="2000" dirty="0">
                <a:solidFill>
                  <a:schemeClr val="tx2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מיהי לדעתכם 'נסיכה אמיתית'?</a:t>
            </a:r>
          </a:p>
          <a:p>
            <a:r>
              <a:rPr lang="he-IL" sz="2000" dirty="0">
                <a:solidFill>
                  <a:schemeClr val="tx2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he-IL" sz="2000" dirty="0">
              <a:solidFill>
                <a:schemeClr val="tx2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e-IL" sz="2000" dirty="0">
                <a:solidFill>
                  <a:schemeClr val="tx2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האם הכותרת מתאימה לסיפור לדעתך? אם לא, איזו כותרת אחרת הייתם מציעים?  </a:t>
            </a:r>
          </a:p>
          <a:p>
            <a:r>
              <a:rPr lang="he-IL" sz="2000" dirty="0">
                <a:solidFill>
                  <a:schemeClr val="tx2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he-IL" sz="2000" dirty="0">
              <a:cs typeface="+mj-cs"/>
            </a:endParaRPr>
          </a:p>
          <a:p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2666977" y="6150114"/>
            <a:ext cx="720435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rgbClr val="FFC000"/>
                </a:solidFill>
                <a:latin typeface="Arial Black" panose="020B0A04020102020204" pitchFamily="34" charset="0"/>
                <a:cs typeface="+mj-cs"/>
              </a:rPr>
              <a:t>--------------------------------------------------------------------</a:t>
            </a:r>
          </a:p>
        </p:txBody>
      </p:sp>
      <p:sp>
        <p:nvSpPr>
          <p:cNvPr id="10" name="מלבן 9"/>
          <p:cNvSpPr/>
          <p:nvPr/>
        </p:nvSpPr>
        <p:spPr>
          <a:xfrm>
            <a:off x="4223792" y="188640"/>
            <a:ext cx="4968552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חוו דעתכם</a:t>
            </a:r>
            <a:endParaRPr lang="he-IL" sz="28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79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952596" y="1143000"/>
            <a:ext cx="83582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u="sng" dirty="0">
                <a:solidFill>
                  <a:schemeClr val="tx2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בחרו משימה אחת מתוך השתיים הבאות: </a:t>
            </a:r>
          </a:p>
          <a:p>
            <a:endParaRPr lang="he-IL" u="sng" dirty="0">
              <a:solidFill>
                <a:schemeClr val="tx2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e-IL" dirty="0">
                <a:solidFill>
                  <a:schemeClr val="tx2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א. האם אתם מכירים נסיך/ה אמיתי/ת מהחיים? הוסיפו תמונה שלה וכתבו עליה או עליו קצת למה אתם חושבים כך עליה. </a:t>
            </a:r>
          </a:p>
          <a:p>
            <a:endParaRPr lang="he-IL" dirty="0">
              <a:solidFill>
                <a:schemeClr val="tx2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e-IL" dirty="0">
                <a:solidFill>
                  <a:schemeClr val="tx2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ב. ציירו או צרו תמונה של דמות כזאת, הוסיפו אותה למצגת והסבירו מה ציירתם/יצרתם.</a:t>
            </a:r>
          </a:p>
        </p:txBody>
      </p:sp>
      <p:sp>
        <p:nvSpPr>
          <p:cNvPr id="3" name="מלבן 2"/>
          <p:cNvSpPr/>
          <p:nvPr/>
        </p:nvSpPr>
        <p:spPr>
          <a:xfrm>
            <a:off x="3755740" y="298342"/>
            <a:ext cx="4968552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4419600" y="256088"/>
            <a:ext cx="3918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e-IL" sz="2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"נסיך/ה אמיתי/ת"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2113890-9CF4-4DD2-9486-27D3C671D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0" y="228600"/>
            <a:ext cx="8458200" cy="2514600"/>
          </a:xfrm>
        </p:spPr>
        <p:txBody>
          <a:bodyPr>
            <a:normAutofit/>
          </a:bodyPr>
          <a:lstStyle/>
          <a:p>
            <a:pPr algn="ctr"/>
            <a:r>
              <a:rPr lang="he-IL" dirty="0"/>
              <a:t>כשסיימתן לעבוד - שלחו את המצגת אלינו כקובץ למיילים שלנו או </a:t>
            </a:r>
            <a:r>
              <a:rPr lang="he-IL" dirty="0" err="1"/>
              <a:t>בווטסאפ</a:t>
            </a:r>
            <a:r>
              <a:rPr lang="he-IL" dirty="0"/>
              <a:t>:</a:t>
            </a:r>
            <a:br>
              <a:rPr lang="he-IL" dirty="0"/>
            </a:br>
            <a:endParaRPr lang="he-IL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C6ADC02-57D9-462D-ACBC-5F87CEB6B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8357" y="2971800"/>
            <a:ext cx="7086600" cy="914400"/>
          </a:xfrm>
        </p:spPr>
        <p:txBody>
          <a:bodyPr/>
          <a:lstStyle/>
          <a:p>
            <a:r>
              <a:rPr lang="he-IL" dirty="0"/>
              <a:t>ליאורה:</a:t>
            </a:r>
          </a:p>
          <a:p>
            <a:r>
              <a:rPr lang="he-IL" dirty="0"/>
              <a:t>מוריה: 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F2A0294F-040E-4B50-9AC1-8030B90175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83" t="18781" r="23984" b="18780"/>
          <a:stretch/>
        </p:blipFill>
        <p:spPr>
          <a:xfrm>
            <a:off x="6082748" y="2971800"/>
            <a:ext cx="463718" cy="454008"/>
          </a:xfrm>
          <a:prstGeom prst="rect">
            <a:avLst/>
          </a:prstGeom>
        </p:spPr>
      </p:pic>
      <p:pic>
        <p:nvPicPr>
          <p:cNvPr id="2050" name="Picture 2" descr="Not receiving email in Gmail? Here's one possible cause | PCWorld">
            <a:extLst>
              <a:ext uri="{FF2B5EF4-FFF2-40B4-BE49-F238E27FC236}">
                <a16:creationId xmlns:a16="http://schemas.microsoft.com/office/drawing/2014/main" id="{09FF8A34-56C4-4A51-A26B-E2FAA5FDF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66" y="3014663"/>
            <a:ext cx="463719" cy="30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E3DBD198-2655-4CDE-A14E-F39706773671}"/>
              </a:ext>
            </a:extLst>
          </p:cNvPr>
          <p:cNvSpPr txBox="1"/>
          <p:nvPr/>
        </p:nvSpPr>
        <p:spPr>
          <a:xfrm>
            <a:off x="6673732" y="2984289"/>
            <a:ext cx="23178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liorain@gmail.com</a:t>
            </a:r>
            <a:endParaRPr lang="he-IL" b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18B6E5C7-0F6D-4A03-AAF0-7653FF4E50B6}"/>
              </a:ext>
            </a:extLst>
          </p:cNvPr>
          <p:cNvSpPr txBox="1"/>
          <p:nvPr/>
        </p:nvSpPr>
        <p:spPr>
          <a:xfrm>
            <a:off x="4078357" y="3014663"/>
            <a:ext cx="186524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0556660747</a:t>
            </a:r>
            <a:endParaRPr lang="he-IL" b="1" dirty="0"/>
          </a:p>
        </p:txBody>
      </p:sp>
      <p:pic>
        <p:nvPicPr>
          <p:cNvPr id="9" name="Picture 2" descr="Not receiving email in Gmail? Here's one possible cause | PCWorld">
            <a:extLst>
              <a:ext uri="{FF2B5EF4-FFF2-40B4-BE49-F238E27FC236}">
                <a16:creationId xmlns:a16="http://schemas.microsoft.com/office/drawing/2014/main" id="{CDDE2E99-53E0-4608-A6CD-A599E9EF9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65" y="3534754"/>
            <a:ext cx="463719" cy="30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AEED24E0-5548-4072-81DE-2B92B9FE4EE9}"/>
              </a:ext>
            </a:extLst>
          </p:cNvPr>
          <p:cNvSpPr txBox="1"/>
          <p:nvPr/>
        </p:nvSpPr>
        <p:spPr>
          <a:xfrm>
            <a:off x="5943600" y="3504380"/>
            <a:ext cx="2971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moriyah5774@gmail.com</a:t>
            </a:r>
            <a:endParaRPr lang="he-IL" b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29C04AC5-CF03-4B8D-86FC-DD739CD9C6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8532" y="3397094"/>
            <a:ext cx="463336" cy="451143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DD82276C-F1B5-403C-9AE5-1F976F11F277}"/>
              </a:ext>
            </a:extLst>
          </p:cNvPr>
          <p:cNvSpPr txBox="1"/>
          <p:nvPr/>
        </p:nvSpPr>
        <p:spPr>
          <a:xfrm>
            <a:off x="3854532" y="3478948"/>
            <a:ext cx="1524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0544545391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33631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חברים ילדים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377_TF03896101" id="{658CCCB9-E0EB-470D-9576-4904D73D5E70}" vid="{2FAC96A5-269E-4897-8C78-98EF30512D60}"/>
    </a:ext>
  </a:extLst>
</a:theme>
</file>

<file path=ppt/theme/theme2.xml><?xml version="1.0" encoding="utf-8"?>
<a:theme xmlns:a="http://schemas.openxmlformats.org/drawingml/2006/main" name="ערכת נושא של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של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מצגת חינוכית עם ילדים בחצר בית ספר, אלבום (מסך רחב)</Template>
  <TotalTime>163</TotalTime>
  <Words>427</Words>
  <Application>Microsoft Office PowerPoint</Application>
  <PresentationFormat>מסך רחב</PresentationFormat>
  <Paragraphs>71</Paragraphs>
  <Slides>10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Courier New</vt:lpstr>
      <vt:lpstr>Tahoma</vt:lpstr>
      <vt:lpstr>Times New Roman</vt:lpstr>
      <vt:lpstr>חברים ילדים 16x9</vt:lpstr>
      <vt:lpstr>שיעור מהבית של כיתה ד: - מצגת פעילה -</vt:lpstr>
      <vt:lpstr>שיעור מסיפור: "הנסיכה והאפונה" מאת: הנס כריסטיאן אנדרסן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כשסיימתן לעבוד - שלחו את המצגת אלינו כקובץ למיילים שלנו או בווטסאפ: </vt:lpstr>
      <vt:lpstr>  מאוד נהנינו להכין עבורכם מצגת זאת ומקוות שהצלחת גם להנות וגם ללמוד ממנה. כתבו לנו איך הרגשתם או כל דבר אחר שתרצו להגיד לנו....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פריסת כותרת</dc:title>
  <dc:creator>Chasya Tzitron</dc:creator>
  <cp:lastModifiedBy>Daphna</cp:lastModifiedBy>
  <cp:revision>32</cp:revision>
  <dcterms:created xsi:type="dcterms:W3CDTF">2020-03-31T15:34:39Z</dcterms:created>
  <dcterms:modified xsi:type="dcterms:W3CDTF">2020-04-19T13:53:32Z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